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9" r:id="rId3"/>
    <p:sldId id="263" r:id="rId4"/>
    <p:sldId id="258" r:id="rId5"/>
    <p:sldId id="260" r:id="rId6"/>
    <p:sldId id="261" r:id="rId7"/>
    <p:sldId id="264" r:id="rId8"/>
    <p:sldId id="262" r:id="rId9"/>
    <p:sldId id="265" r:id="rId10"/>
    <p:sldId id="266" r:id="rId11"/>
    <p:sldId id="267" r:id="rId12"/>
    <p:sldId id="268" r:id="rId13"/>
    <p:sldId id="269" r:id="rId14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14" y="-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rije v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Vrije v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17" name="Ondertitel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nl-NL" smtClean="0"/>
              <a:t>Klik om de ondertitelstijl van het model te bewerken</a:t>
            </a:r>
            <a:endParaRPr kumimoji="0" lang="en-US"/>
          </a:p>
        </p:txBody>
      </p:sp>
      <p:sp>
        <p:nvSpPr>
          <p:cNvPr id="30" name="Tijdelijke aanduiding voor datum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ED452-B782-43CB-BA41-8FEA069D7453}" type="datetimeFigureOut">
              <a:rPr lang="nl-NL" smtClean="0"/>
              <a:t>25-11-2012</a:t>
            </a:fld>
            <a:endParaRPr lang="nl-NL"/>
          </a:p>
        </p:txBody>
      </p:sp>
      <p:sp>
        <p:nvSpPr>
          <p:cNvPr id="19" name="Tijdelijke aanduiding voor voettekst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7" name="Tijdelijke aanduiding voor dianumm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8D3C0-EADC-477D-962C-4A200088AFEB}" type="slidenum">
              <a:rPr lang="nl-NL" smtClean="0"/>
              <a:t>‹nr.›</a:t>
            </a:fld>
            <a:endParaRPr lang="nl-NL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ED452-B782-43CB-BA41-8FEA069D7453}" type="datetimeFigureOut">
              <a:rPr lang="nl-NL" smtClean="0"/>
              <a:t>25-11-2012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8D3C0-EADC-477D-962C-4A200088AFEB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ED452-B782-43CB-BA41-8FEA069D7453}" type="datetimeFigureOut">
              <a:rPr lang="nl-NL" smtClean="0"/>
              <a:t>25-11-2012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8D3C0-EADC-477D-962C-4A200088AFEB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ED452-B782-43CB-BA41-8FEA069D7453}" type="datetimeFigureOut">
              <a:rPr lang="nl-NL" smtClean="0"/>
              <a:t>25-11-2012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8D3C0-EADC-477D-962C-4A200088AFEB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rije v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Vrije v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ED452-B782-43CB-BA41-8FEA069D7453}" type="datetimeFigureOut">
              <a:rPr lang="nl-NL" smtClean="0"/>
              <a:t>25-11-2012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8D3C0-EADC-477D-962C-4A200088AFEB}" type="slidenum">
              <a:rPr lang="nl-NL" smtClean="0"/>
              <a:t>‹nr.›</a:t>
            </a:fld>
            <a:endParaRPr lang="nl-NL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ED452-B782-43CB-BA41-8FEA069D7453}" type="datetimeFigureOut">
              <a:rPr lang="nl-NL" smtClean="0"/>
              <a:t>25-11-2012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8D3C0-EADC-477D-962C-4A200088AFEB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ED452-B782-43CB-BA41-8FEA069D7453}" type="datetimeFigureOut">
              <a:rPr lang="nl-NL" smtClean="0"/>
              <a:t>25-11-2012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8D3C0-EADC-477D-962C-4A200088AFEB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ED452-B782-43CB-BA41-8FEA069D7453}" type="datetimeFigureOut">
              <a:rPr lang="nl-NL" smtClean="0"/>
              <a:t>25-11-2012</a:t>
            </a:fld>
            <a:endParaRPr lang="nl-NL"/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E8D3C0-EADC-477D-962C-4A200088AFEB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voettekst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ED452-B782-43CB-BA41-8FEA069D7453}" type="datetimeFigureOut">
              <a:rPr lang="nl-NL" smtClean="0"/>
              <a:t>25-11-2012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8D3C0-EADC-477D-962C-4A200088AFEB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ED452-B782-43CB-BA41-8FEA069D7453}" type="datetimeFigureOut">
              <a:rPr lang="nl-NL" smtClean="0"/>
              <a:t>25-11-2012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65E8D3C0-EADC-477D-962C-4A200088AFEB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nl-NL" smtClean="0"/>
              <a:t>Klik op het pictogram als u een afbeelding wilt toevoegen</a:t>
            </a:r>
            <a:endParaRPr kumimoji="0"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D36ED452-B782-43CB-BA41-8FEA069D7453}" type="datetimeFigureOut">
              <a:rPr lang="nl-NL" smtClean="0"/>
              <a:t>25-11-2012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8D3C0-EADC-477D-962C-4A200088AFEB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rije v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Vrije v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jdelijke aanduiding voor titel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0" name="Tijdelijke aanduiding voor tekst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nl-NL" smtClean="0"/>
              <a:t>Klik om de modelstijlen te bewerken</a:t>
            </a:r>
          </a:p>
          <a:p>
            <a:pPr lvl="1" eaLnBrk="1" latinLnBrk="0" hangingPunct="1"/>
            <a:r>
              <a:rPr kumimoji="0" lang="nl-NL" smtClean="0"/>
              <a:t>Tweede niveau</a:t>
            </a:r>
          </a:p>
          <a:p>
            <a:pPr lvl="2" eaLnBrk="1" latinLnBrk="0" hangingPunct="1"/>
            <a:r>
              <a:rPr kumimoji="0" lang="nl-NL" smtClean="0"/>
              <a:t>Derde niveau</a:t>
            </a:r>
          </a:p>
          <a:p>
            <a:pPr lvl="3" eaLnBrk="1" latinLnBrk="0" hangingPunct="1"/>
            <a:r>
              <a:rPr kumimoji="0" lang="nl-NL" smtClean="0"/>
              <a:t>Vierde niveau</a:t>
            </a:r>
          </a:p>
          <a:p>
            <a:pPr lvl="4" eaLnBrk="1" latinLnBrk="0" hangingPunct="1"/>
            <a:r>
              <a:rPr kumimoji="0" lang="nl-NL" smtClean="0"/>
              <a:t>Vijfde niveau</a:t>
            </a:r>
            <a:endParaRPr kumimoji="0" lang="en-US"/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D36ED452-B782-43CB-BA41-8FEA069D7453}" type="datetimeFigureOut">
              <a:rPr lang="nl-NL" smtClean="0"/>
              <a:t>25-11-2012</a:t>
            </a:fld>
            <a:endParaRPr lang="nl-NL"/>
          </a:p>
        </p:txBody>
      </p:sp>
      <p:sp>
        <p:nvSpPr>
          <p:cNvPr id="22" name="Tijdelijke aanduiding voor voettekst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18" name="Tijdelijke aanduiding voor dianumm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65E8D3C0-EADC-477D-962C-4A200088AFEB}" type="slidenum">
              <a:rPr lang="nl-NL" smtClean="0"/>
              <a:t>‹nr.›</a:t>
            </a:fld>
            <a:endParaRPr lang="nl-NL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hyperlink" Target="http://nl.wikipedia.org/wiki/High_Tech_Computer_Corporation" TargetMode="External"/><Relationship Id="rId7" Type="http://schemas.openxmlformats.org/officeDocument/2006/relationships/hyperlink" Target="http://nl.wikipedia.org/wiki/Acer_(bedrijf)" TargetMode="External"/><Relationship Id="rId2" Type="http://schemas.openxmlformats.org/officeDocument/2006/relationships/hyperlink" Target="http://nl.wikipedia.org/wiki/Motorol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nl.wikipedia.org/wiki/Sony_Ericsson" TargetMode="External"/><Relationship Id="rId5" Type="http://schemas.openxmlformats.org/officeDocument/2006/relationships/hyperlink" Target="http://nl.wikipedia.org/wiki/LG" TargetMode="External"/><Relationship Id="rId10" Type="http://schemas.openxmlformats.org/officeDocument/2006/relationships/image" Target="../media/image5.jpeg"/><Relationship Id="rId4" Type="http://schemas.openxmlformats.org/officeDocument/2006/relationships/hyperlink" Target="http://nl.wikipedia.org/wiki/Samsung_Electronics" TargetMode="External"/><Relationship Id="rId9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://nl.wikipedia.org/wiki/Software_Development_Ki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Dropbox\memorygame\android presentatie\Android-Logo-Wallpapers-for-HTC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1999"/>
            <a:ext cx="9144000" cy="7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5536" y="980728"/>
            <a:ext cx="6480048" cy="2301240"/>
          </a:xfrm>
        </p:spPr>
        <p:txBody>
          <a:bodyPr/>
          <a:lstStyle/>
          <a:p>
            <a:r>
              <a:rPr lang="nl-NL" dirty="0" smtClean="0"/>
              <a:t>Google </a:t>
            </a:r>
            <a:r>
              <a:rPr lang="nl-NL" dirty="0" err="1" smtClean="0"/>
              <a:t>Android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67544" y="-761999"/>
            <a:ext cx="6480048" cy="1752600"/>
          </a:xfrm>
        </p:spPr>
        <p:txBody>
          <a:bodyPr/>
          <a:lstStyle/>
          <a:p>
            <a:r>
              <a:rPr lang="nl-NL" dirty="0" smtClean="0"/>
              <a:t>Rick </a:t>
            </a:r>
            <a:r>
              <a:rPr lang="nl-NL" dirty="0" err="1" smtClean="0"/>
              <a:t>Musters</a:t>
            </a:r>
            <a:r>
              <a:rPr lang="nl-NL" dirty="0" smtClean="0"/>
              <a:t> en Jurgen </a:t>
            </a:r>
            <a:r>
              <a:rPr lang="nl-NL" dirty="0" err="1" smtClean="0"/>
              <a:t>Treep</a:t>
            </a:r>
            <a:r>
              <a:rPr lang="nl-NL" dirty="0" smtClean="0"/>
              <a:t>, klas mg1A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8453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Versies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Genoemd naar lekkernijen bij google bedrijven</a:t>
            </a:r>
          </a:p>
          <a:p>
            <a:r>
              <a:rPr lang="nl-NL" dirty="0" smtClean="0"/>
              <a:t>1.5 </a:t>
            </a:r>
            <a:r>
              <a:rPr lang="nl-NL" dirty="0" err="1" smtClean="0"/>
              <a:t>cupcake</a:t>
            </a:r>
            <a:r>
              <a:rPr lang="nl-NL" dirty="0" smtClean="0"/>
              <a:t>: camera, </a:t>
            </a:r>
            <a:r>
              <a:rPr lang="nl-NL" dirty="0" err="1" smtClean="0"/>
              <a:t>youtube</a:t>
            </a:r>
            <a:r>
              <a:rPr lang="nl-NL" dirty="0" smtClean="0"/>
              <a:t>, </a:t>
            </a:r>
            <a:r>
              <a:rPr lang="nl-NL" dirty="0" err="1" smtClean="0"/>
              <a:t>bleutooth</a:t>
            </a:r>
            <a:endParaRPr lang="nl-NL" dirty="0" smtClean="0"/>
          </a:p>
          <a:p>
            <a:r>
              <a:rPr lang="nl-NL" dirty="0" smtClean="0"/>
              <a:t>2.0 Eclair: verbeterde interface</a:t>
            </a:r>
          </a:p>
          <a:p>
            <a:r>
              <a:rPr lang="nl-NL" dirty="0" smtClean="0"/>
              <a:t>2.2 </a:t>
            </a:r>
            <a:r>
              <a:rPr lang="nl-NL" dirty="0" err="1" smtClean="0"/>
              <a:t>Froyo</a:t>
            </a:r>
            <a:r>
              <a:rPr lang="nl-NL" dirty="0" smtClean="0"/>
              <a:t>: flash, nieuwe browser</a:t>
            </a:r>
          </a:p>
          <a:p>
            <a:r>
              <a:rPr lang="nl-NL" dirty="0"/>
              <a:t>3.0 </a:t>
            </a:r>
            <a:r>
              <a:rPr lang="nl-NL" dirty="0" err="1" smtClean="0"/>
              <a:t>Honeycomb</a:t>
            </a:r>
            <a:r>
              <a:rPr lang="nl-NL" dirty="0" smtClean="0"/>
              <a:t>: </a:t>
            </a:r>
            <a:r>
              <a:rPr lang="nl-NL" dirty="0" err="1" smtClean="0"/>
              <a:t>tablets</a:t>
            </a:r>
            <a:r>
              <a:rPr lang="nl-NL" dirty="0" smtClean="0"/>
              <a:t>, </a:t>
            </a:r>
            <a:r>
              <a:rPr lang="nl-NL" dirty="0" err="1" smtClean="0"/>
              <a:t>dualcore</a:t>
            </a:r>
            <a:r>
              <a:rPr lang="nl-NL" dirty="0" smtClean="0"/>
              <a:t> processors</a:t>
            </a:r>
          </a:p>
          <a:p>
            <a:endParaRPr lang="nl-NL" dirty="0" smtClean="0"/>
          </a:p>
          <a:p>
            <a:endParaRPr lang="nl-NL" dirty="0"/>
          </a:p>
        </p:txBody>
      </p:sp>
      <p:pic>
        <p:nvPicPr>
          <p:cNvPr id="10242" name="Picture 2" descr="D:\Dropbox\memorygame\android presentatie\cupcake8_v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230113"/>
            <a:ext cx="2105132" cy="231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D:\Dropbox\memorygame\android presentatie\Android-Froy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597" y="4869160"/>
            <a:ext cx="1803375" cy="167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6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Versies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3.1 </a:t>
            </a:r>
            <a:r>
              <a:rPr lang="nl-NL" dirty="0" err="1" smtClean="0"/>
              <a:t>Honeycomb</a:t>
            </a:r>
            <a:r>
              <a:rPr lang="nl-NL" dirty="0" smtClean="0"/>
              <a:t>: </a:t>
            </a:r>
            <a:r>
              <a:rPr lang="nl-NL" dirty="0" err="1" smtClean="0"/>
              <a:t>multitasken</a:t>
            </a:r>
            <a:r>
              <a:rPr lang="nl-NL" dirty="0" smtClean="0"/>
              <a:t>, </a:t>
            </a:r>
            <a:r>
              <a:rPr lang="nl-NL" dirty="0" err="1" smtClean="0"/>
              <a:t>widgets</a:t>
            </a:r>
            <a:endParaRPr lang="nl-NL" dirty="0" smtClean="0"/>
          </a:p>
          <a:p>
            <a:r>
              <a:rPr lang="nl-NL" dirty="0"/>
              <a:t>4.0 Ice Cream </a:t>
            </a:r>
            <a:r>
              <a:rPr lang="nl-NL" dirty="0" smtClean="0"/>
              <a:t>Sandwich: </a:t>
            </a:r>
            <a:r>
              <a:rPr lang="nl-NL" dirty="0" err="1" smtClean="0"/>
              <a:t>smartphones</a:t>
            </a:r>
            <a:r>
              <a:rPr lang="nl-NL" dirty="0" smtClean="0"/>
              <a:t> en </a:t>
            </a:r>
            <a:r>
              <a:rPr lang="nl-NL" dirty="0" err="1" smtClean="0"/>
              <a:t>tablets</a:t>
            </a:r>
            <a:r>
              <a:rPr lang="nl-NL" dirty="0" smtClean="0"/>
              <a:t>, nieuwe interface, mappen</a:t>
            </a:r>
          </a:p>
          <a:p>
            <a:r>
              <a:rPr lang="nl-NL" dirty="0" smtClean="0"/>
              <a:t>4.1 </a:t>
            </a:r>
            <a:r>
              <a:rPr lang="nl-NL" dirty="0" err="1" smtClean="0"/>
              <a:t>Jellybean</a:t>
            </a:r>
            <a:r>
              <a:rPr lang="nl-NL" dirty="0" smtClean="0"/>
              <a:t>: google </a:t>
            </a:r>
            <a:r>
              <a:rPr lang="nl-NL" dirty="0" err="1" smtClean="0"/>
              <a:t>now</a:t>
            </a:r>
            <a:r>
              <a:rPr lang="nl-NL" dirty="0" smtClean="0"/>
              <a:t>, </a:t>
            </a:r>
            <a:r>
              <a:rPr lang="nl-NL" dirty="0" err="1" smtClean="0"/>
              <a:t>chrome</a:t>
            </a:r>
            <a:r>
              <a:rPr lang="nl-NL" dirty="0" smtClean="0"/>
              <a:t> als standaard browser</a:t>
            </a:r>
          </a:p>
          <a:p>
            <a:r>
              <a:rPr lang="nl-NL" dirty="0"/>
              <a:t>4.2 </a:t>
            </a:r>
            <a:r>
              <a:rPr lang="nl-NL" dirty="0" err="1"/>
              <a:t>Jelly</a:t>
            </a:r>
            <a:r>
              <a:rPr lang="nl-NL" dirty="0"/>
              <a:t> </a:t>
            </a:r>
            <a:r>
              <a:rPr lang="nl-NL" dirty="0" err="1" smtClean="0"/>
              <a:t>Bean</a:t>
            </a:r>
            <a:r>
              <a:rPr lang="nl-NL" dirty="0" smtClean="0"/>
              <a:t>: meerdere gebruikers</a:t>
            </a:r>
            <a:endParaRPr lang="nl-NL" dirty="0"/>
          </a:p>
        </p:txBody>
      </p:sp>
      <p:pic>
        <p:nvPicPr>
          <p:cNvPr id="11266" name="Picture 2" descr="D:\Dropbox\memorygame\android presentatie\ice-cream-sandwiches.s600x6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013176"/>
            <a:ext cx="2159000" cy="143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D:\Dropbox\memorygame\android presentatie\jelly_beans_1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072" y="5013175"/>
            <a:ext cx="1823175" cy="143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08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47248" cy="1143000"/>
          </a:xfrm>
        </p:spPr>
        <p:txBody>
          <a:bodyPr>
            <a:normAutofit/>
          </a:bodyPr>
          <a:lstStyle/>
          <a:p>
            <a:r>
              <a:rPr lang="nl-NL" dirty="0" smtClean="0"/>
              <a:t>Filmpje 400.000.000 </a:t>
            </a:r>
            <a:r>
              <a:rPr lang="nl-NL" dirty="0" err="1" smtClean="0"/>
              <a:t>activaties</a:t>
            </a:r>
            <a:endParaRPr lang="nl-NL" dirty="0"/>
          </a:p>
        </p:txBody>
      </p:sp>
      <p:pic>
        <p:nvPicPr>
          <p:cNvPr id="5" name="400_million_Android_activations_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544" y="1628800"/>
            <a:ext cx="8171158" cy="4608512"/>
          </a:xfrm>
        </p:spPr>
      </p:pic>
    </p:spTree>
    <p:extLst>
      <p:ext uri="{BB962C8B-B14F-4D97-AF65-F5344CB8AC3E}">
        <p14:creationId xmlns:p14="http://schemas.microsoft.com/office/powerpoint/2010/main" val="130034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Zijn er nog vragen?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Waarom heb je dit onderwerp gekozen?</a:t>
            </a:r>
          </a:p>
          <a:p>
            <a:r>
              <a:rPr lang="nl-NL" dirty="0" smtClean="0"/>
              <a:t>Waar heb je je informatie vandaan?</a:t>
            </a:r>
          </a:p>
          <a:p>
            <a:endParaRPr lang="nl-NL" dirty="0" smtClean="0"/>
          </a:p>
          <a:p>
            <a:endParaRPr lang="nl-NL" dirty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/>
          </a:p>
          <a:p>
            <a:r>
              <a:rPr lang="nl-NL" dirty="0" smtClean="0"/>
              <a:t>Bedankt voor het luisteren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33677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Introductie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Linuxkernel</a:t>
            </a:r>
            <a:r>
              <a:rPr lang="nl-NL" dirty="0" smtClean="0"/>
              <a:t> met </a:t>
            </a:r>
            <a:r>
              <a:rPr lang="nl-NL" dirty="0" err="1" smtClean="0"/>
              <a:t>java</a:t>
            </a:r>
            <a:r>
              <a:rPr lang="nl-NL" dirty="0" smtClean="0"/>
              <a:t> schil er omheen</a:t>
            </a:r>
          </a:p>
          <a:p>
            <a:r>
              <a:rPr lang="nl-NL" dirty="0" smtClean="0"/>
              <a:t>Standaard voor veel mobiele apparaten</a:t>
            </a:r>
          </a:p>
          <a:p>
            <a:r>
              <a:rPr lang="nl-NL" dirty="0"/>
              <a:t>12 september 2012 meer dan 500 miljoen </a:t>
            </a:r>
            <a:r>
              <a:rPr lang="nl-NL" dirty="0" err="1"/>
              <a:t>Android</a:t>
            </a:r>
            <a:r>
              <a:rPr lang="nl-NL" dirty="0"/>
              <a:t>-apparaten </a:t>
            </a:r>
            <a:r>
              <a:rPr lang="nl-NL" dirty="0" smtClean="0"/>
              <a:t>geactiveerd</a:t>
            </a:r>
          </a:p>
          <a:p>
            <a:r>
              <a:rPr lang="nl-NL" dirty="0" smtClean="0"/>
              <a:t>Elke dag 1,3 miljoen nieuwe</a:t>
            </a:r>
          </a:p>
          <a:p>
            <a:endParaRPr lang="nl-NL" dirty="0"/>
          </a:p>
        </p:txBody>
      </p:sp>
      <p:pic>
        <p:nvPicPr>
          <p:cNvPr id="7170" name="Picture 2" descr="D:\Dropbox\memorygame\android presentatie\tumblr_ma0l63GYIG1rptcg1o1_128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443" y="4825081"/>
            <a:ext cx="2032919" cy="203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205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Introductie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Eerst voor telefoons daarna ook voor </a:t>
            </a:r>
            <a:r>
              <a:rPr lang="nl-NL" dirty="0" err="1" smtClean="0"/>
              <a:t>tablet’s</a:t>
            </a:r>
            <a:endParaRPr lang="nl-NL" dirty="0" smtClean="0"/>
          </a:p>
          <a:p>
            <a:r>
              <a:rPr lang="nl-NL" u="sng" dirty="0">
                <a:hlinkClick r:id="rId2" tooltip="Motorola"/>
              </a:rPr>
              <a:t>Motorola</a:t>
            </a:r>
            <a:r>
              <a:rPr lang="nl-NL" dirty="0"/>
              <a:t>, </a:t>
            </a:r>
            <a:r>
              <a:rPr lang="nl-NL" dirty="0">
                <a:hlinkClick r:id="rId3" tooltip="High Tech Computer Corporation"/>
              </a:rPr>
              <a:t>HTC</a:t>
            </a:r>
            <a:r>
              <a:rPr lang="nl-NL" dirty="0"/>
              <a:t>, </a:t>
            </a:r>
            <a:r>
              <a:rPr lang="nl-NL" dirty="0">
                <a:hlinkClick r:id="rId4" tooltip="Samsung Electronics"/>
              </a:rPr>
              <a:t>Samsung</a:t>
            </a:r>
            <a:r>
              <a:rPr lang="nl-NL" dirty="0"/>
              <a:t>, </a:t>
            </a:r>
            <a:r>
              <a:rPr lang="nl-NL" dirty="0">
                <a:hlinkClick r:id="rId5" tooltip="LG"/>
              </a:rPr>
              <a:t>LG</a:t>
            </a:r>
            <a:r>
              <a:rPr lang="nl-NL" dirty="0"/>
              <a:t>, </a:t>
            </a:r>
            <a:r>
              <a:rPr lang="nl-NL" dirty="0">
                <a:hlinkClick r:id="rId6" tooltip="Sony Ericsson"/>
              </a:rPr>
              <a:t>Sony Ericsson</a:t>
            </a:r>
            <a:r>
              <a:rPr lang="nl-NL" dirty="0"/>
              <a:t>, en </a:t>
            </a:r>
            <a:r>
              <a:rPr lang="nl-NL" dirty="0">
                <a:hlinkClick r:id="rId7" tooltip="Acer (bedrijf)"/>
              </a:rPr>
              <a:t>Acer</a:t>
            </a:r>
            <a:r>
              <a:rPr lang="nl-NL" dirty="0"/>
              <a:t> maken gebruik van </a:t>
            </a:r>
            <a:r>
              <a:rPr lang="nl-NL" dirty="0" err="1"/>
              <a:t>android</a:t>
            </a:r>
            <a:r>
              <a:rPr lang="nl-NL" dirty="0"/>
              <a:t>.</a:t>
            </a:r>
          </a:p>
          <a:p>
            <a:endParaRPr lang="nl-NL" dirty="0"/>
          </a:p>
        </p:txBody>
      </p:sp>
      <p:pic>
        <p:nvPicPr>
          <p:cNvPr id="8194" name="Picture 2" descr="D:\Dropbox\memorygame\android presentatie\samsung-log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9" y="4725145"/>
            <a:ext cx="2952328" cy="98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D:\Dropbox\memorygame\android presentatie\htc-log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4607221"/>
            <a:ext cx="1941239" cy="122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D:\Dropbox\memorygame\android presentatie\Motorola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50" y="4503763"/>
            <a:ext cx="15240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385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Ontwikkeling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O</a:t>
            </a:r>
            <a:r>
              <a:rPr lang="nl-NL" dirty="0" smtClean="0"/>
              <a:t>ntwikkeld door </a:t>
            </a:r>
            <a:r>
              <a:rPr lang="nl-NL" dirty="0" err="1"/>
              <a:t>A</a:t>
            </a:r>
            <a:r>
              <a:rPr lang="nl-NL" dirty="0" err="1" smtClean="0"/>
              <a:t>ndroid</a:t>
            </a:r>
            <a:r>
              <a:rPr lang="nl-NL" dirty="0" smtClean="0"/>
              <a:t> </a:t>
            </a:r>
            <a:r>
              <a:rPr lang="nl-NL" dirty="0" err="1" smtClean="0"/>
              <a:t>inc.</a:t>
            </a:r>
            <a:endParaRPr lang="nl-NL" dirty="0" smtClean="0"/>
          </a:p>
          <a:p>
            <a:r>
              <a:rPr lang="nl-NL" dirty="0" smtClean="0"/>
              <a:t>Overgenomen door google in 2005</a:t>
            </a:r>
          </a:p>
          <a:p>
            <a:r>
              <a:rPr lang="nl-NL" dirty="0" smtClean="0"/>
              <a:t>5 November 2007 uitgegeven onder vrije licentie.</a:t>
            </a:r>
          </a:p>
          <a:p>
            <a:endParaRPr lang="nl-NL" dirty="0"/>
          </a:p>
        </p:txBody>
      </p:sp>
      <p:pic>
        <p:nvPicPr>
          <p:cNvPr id="9218" name="Picture 2" descr="D:\Dropbox\memorygame\android presentatie\Android_Evolu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789040"/>
            <a:ext cx="4248943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1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Opensource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600201"/>
            <a:ext cx="7467600" cy="964704"/>
          </a:xfrm>
        </p:spPr>
        <p:txBody>
          <a:bodyPr>
            <a:normAutofit fontScale="92500" lnSpcReduction="10000"/>
          </a:bodyPr>
          <a:lstStyle/>
          <a:p>
            <a:r>
              <a:rPr lang="nl-NL" dirty="0" smtClean="0"/>
              <a:t>Iedereen mag ermee ontwikkelen</a:t>
            </a:r>
          </a:p>
          <a:p>
            <a:r>
              <a:rPr lang="nl-NL" dirty="0" smtClean="0"/>
              <a:t>Belangrijk voor innovatie</a:t>
            </a:r>
            <a:endParaRPr lang="nl-NL" dirty="0"/>
          </a:p>
        </p:txBody>
      </p:sp>
      <p:pic>
        <p:nvPicPr>
          <p:cNvPr id="2050" name="Picture 2" descr="D:\Dropbox\memorygame\android presentatie\opensour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36912"/>
            <a:ext cx="5976664" cy="392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94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</a:t>
            </a:r>
            <a:r>
              <a:rPr lang="nl-NL" dirty="0" smtClean="0"/>
              <a:t>nterface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600200"/>
            <a:ext cx="3394720" cy="4525963"/>
          </a:xfrm>
        </p:spPr>
        <p:txBody>
          <a:bodyPr>
            <a:normAutofit/>
          </a:bodyPr>
          <a:lstStyle/>
          <a:p>
            <a:r>
              <a:rPr lang="nl-NL" dirty="0" smtClean="0"/>
              <a:t>“Direct </a:t>
            </a:r>
            <a:r>
              <a:rPr lang="nl-NL" dirty="0" err="1" smtClean="0"/>
              <a:t>manipulation</a:t>
            </a:r>
            <a:r>
              <a:rPr lang="nl-NL" dirty="0" smtClean="0"/>
              <a:t>” oftewel “</a:t>
            </a:r>
            <a:r>
              <a:rPr lang="nl-NL" dirty="0" err="1" smtClean="0"/>
              <a:t>touch</a:t>
            </a:r>
            <a:r>
              <a:rPr lang="nl-NL" dirty="0" smtClean="0"/>
              <a:t>”</a:t>
            </a:r>
          </a:p>
          <a:p>
            <a:r>
              <a:rPr lang="nl-NL" dirty="0" smtClean="0"/>
              <a:t>Bedieneng door </a:t>
            </a:r>
            <a:r>
              <a:rPr lang="nl-NL" dirty="0" err="1"/>
              <a:t>swiping</a:t>
            </a:r>
            <a:r>
              <a:rPr lang="nl-NL" dirty="0"/>
              <a:t>, </a:t>
            </a:r>
            <a:r>
              <a:rPr lang="nl-NL" dirty="0" err="1"/>
              <a:t>tapping</a:t>
            </a:r>
            <a:r>
              <a:rPr lang="nl-NL" dirty="0"/>
              <a:t>, </a:t>
            </a:r>
            <a:r>
              <a:rPr lang="nl-NL" dirty="0" err="1" smtClean="0"/>
              <a:t>pinching</a:t>
            </a:r>
            <a:endParaRPr lang="nl-NL" dirty="0" smtClean="0"/>
          </a:p>
          <a:p>
            <a:r>
              <a:rPr lang="nl-NL" dirty="0" err="1" smtClean="0"/>
              <a:t>Xda-developers</a:t>
            </a:r>
            <a:endParaRPr lang="nl-NL" dirty="0" smtClean="0"/>
          </a:p>
        </p:txBody>
      </p:sp>
      <p:pic>
        <p:nvPicPr>
          <p:cNvPr id="3074" name="Picture 2" descr="D:\Dropbox\memorygame\android presentatie\jellybean interfa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628800"/>
            <a:ext cx="4762500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88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Interface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Je bedient de interface door objecten op het scherm te </a:t>
            </a:r>
            <a:r>
              <a:rPr lang="nl-NL" dirty="0" smtClean="0"/>
              <a:t>manipuleren</a:t>
            </a:r>
          </a:p>
          <a:p>
            <a:r>
              <a:rPr lang="nl-NL" dirty="0" smtClean="0"/>
              <a:t>Kantelen apparaat</a:t>
            </a:r>
          </a:p>
          <a:p>
            <a:r>
              <a:rPr lang="nl-NL" dirty="0" smtClean="0"/>
              <a:t>Feedback </a:t>
            </a:r>
            <a:r>
              <a:rPr lang="nl-NL" dirty="0"/>
              <a:t>door trillen</a:t>
            </a:r>
          </a:p>
          <a:p>
            <a:r>
              <a:rPr lang="nl-NL" dirty="0"/>
              <a:t>Inrichten naar eigen smaak (</a:t>
            </a:r>
            <a:r>
              <a:rPr lang="nl-NL" dirty="0" err="1"/>
              <a:t>customizen</a:t>
            </a:r>
            <a:r>
              <a:rPr lang="nl-NL" dirty="0"/>
              <a:t>)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2875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Applicaties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Belangrijkst</a:t>
            </a:r>
          </a:p>
          <a:p>
            <a:r>
              <a:rPr lang="nl-NL" dirty="0" smtClean="0"/>
              <a:t>Google </a:t>
            </a:r>
            <a:r>
              <a:rPr lang="nl-NL" dirty="0" err="1" smtClean="0"/>
              <a:t>play</a:t>
            </a:r>
            <a:r>
              <a:rPr lang="nl-NL" dirty="0" smtClean="0"/>
              <a:t> store</a:t>
            </a:r>
          </a:p>
          <a:p>
            <a:r>
              <a:rPr lang="nl-NL" dirty="0" smtClean="0"/>
              <a:t>Ontwikkeld met SDK (</a:t>
            </a:r>
            <a:r>
              <a:rPr lang="nl-NL" dirty="0">
                <a:hlinkClick r:id="rId2" tooltip="Software Development Kit"/>
              </a:rPr>
              <a:t>Software Development </a:t>
            </a:r>
            <a:r>
              <a:rPr lang="nl-NL" dirty="0" smtClean="0">
                <a:hlinkClick r:id="rId2" tooltip="Software Development Kit"/>
              </a:rPr>
              <a:t>Kit</a:t>
            </a:r>
            <a:r>
              <a:rPr lang="nl-NL" dirty="0" smtClean="0"/>
              <a:t>)</a:t>
            </a:r>
          </a:p>
          <a:p>
            <a:r>
              <a:rPr lang="nl-NL" dirty="0" smtClean="0"/>
              <a:t>Soorten</a:t>
            </a:r>
            <a:endParaRPr lang="nl-NL" dirty="0"/>
          </a:p>
        </p:txBody>
      </p:sp>
      <p:pic>
        <p:nvPicPr>
          <p:cNvPr id="4098" name="Picture 2" descr="D:\Dropbox\memorygame\android presentatie\google-600k-android-app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04664"/>
            <a:ext cx="2976041" cy="197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D:\Dropbox\memorygame\android presentatie\android-app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293" y="3717032"/>
            <a:ext cx="3596828" cy="269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28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Applicaties Populair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Whatsapp</a:t>
            </a:r>
            <a:endParaRPr lang="nl-NL" dirty="0" smtClean="0"/>
          </a:p>
          <a:p>
            <a:r>
              <a:rPr lang="nl-NL" dirty="0" err="1" smtClean="0"/>
              <a:t>Facebook</a:t>
            </a:r>
            <a:endParaRPr lang="nl-NL" dirty="0" smtClean="0"/>
          </a:p>
          <a:p>
            <a:r>
              <a:rPr lang="nl-NL" dirty="0" err="1" smtClean="0"/>
              <a:t>Angry</a:t>
            </a:r>
            <a:r>
              <a:rPr lang="nl-NL" dirty="0" smtClean="0"/>
              <a:t> </a:t>
            </a:r>
            <a:r>
              <a:rPr lang="nl-NL" dirty="0" err="1" smtClean="0"/>
              <a:t>Birds</a:t>
            </a:r>
            <a:endParaRPr lang="nl-NL" dirty="0" smtClean="0"/>
          </a:p>
          <a:p>
            <a:r>
              <a:rPr lang="nl-NL" dirty="0" smtClean="0"/>
              <a:t>Skype</a:t>
            </a:r>
          </a:p>
          <a:p>
            <a:r>
              <a:rPr lang="nl-NL" dirty="0" smtClean="0"/>
              <a:t>Nu.nl</a:t>
            </a:r>
          </a:p>
          <a:p>
            <a:r>
              <a:rPr lang="nl-NL" dirty="0" err="1" smtClean="0"/>
              <a:t>Twitter</a:t>
            </a:r>
            <a:endParaRPr lang="nl-NL" dirty="0" smtClean="0"/>
          </a:p>
          <a:p>
            <a:r>
              <a:rPr lang="nl-NL" dirty="0" smtClean="0"/>
              <a:t>Instagram</a:t>
            </a:r>
          </a:p>
          <a:p>
            <a:r>
              <a:rPr lang="nl-NL" dirty="0" smtClean="0"/>
              <a:t>9292(ov)</a:t>
            </a:r>
            <a:endParaRPr lang="nl-NL" dirty="0"/>
          </a:p>
        </p:txBody>
      </p:sp>
      <p:pic>
        <p:nvPicPr>
          <p:cNvPr id="5122" name="Picture 2" descr="D:\Dropbox\memorygame\android presentatie\Angry_Birds_H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268760"/>
            <a:ext cx="1559470" cy="155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D:\Dropbox\memorygame\android presentatie\whatsap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070" y="3068960"/>
            <a:ext cx="1559470" cy="158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:\Dropbox\memorygame\android presentatie\Faceboo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070" y="4869160"/>
            <a:ext cx="1559470" cy="165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551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nisch">
  <a:themeElements>
    <a:clrScheme name="Technisch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sch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sch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98</TotalTime>
  <Words>236</Words>
  <Application>Microsoft Office PowerPoint</Application>
  <PresentationFormat>Diavoorstelling (4:3)</PresentationFormat>
  <Paragraphs>61</Paragraphs>
  <Slides>13</Slides>
  <Notes>0</Notes>
  <HiddenSlides>0</HiddenSlides>
  <MMClips>1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4" baseType="lpstr">
      <vt:lpstr>Technisch</vt:lpstr>
      <vt:lpstr>Google Android</vt:lpstr>
      <vt:lpstr>Introductie</vt:lpstr>
      <vt:lpstr>Introductie</vt:lpstr>
      <vt:lpstr>Ontwikkeling</vt:lpstr>
      <vt:lpstr>Opensource</vt:lpstr>
      <vt:lpstr>Interface</vt:lpstr>
      <vt:lpstr>Interface</vt:lpstr>
      <vt:lpstr>Applicaties</vt:lpstr>
      <vt:lpstr>Applicaties Populair</vt:lpstr>
      <vt:lpstr>Versies</vt:lpstr>
      <vt:lpstr>Versies</vt:lpstr>
      <vt:lpstr>Filmpje 400.000.000 activaties</vt:lpstr>
      <vt:lpstr>Zijn er nog vragen?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Android</dc:title>
  <dc:creator>Jurgen Treep</dc:creator>
  <cp:lastModifiedBy>Jurgen Treep</cp:lastModifiedBy>
  <cp:revision>16</cp:revision>
  <dcterms:created xsi:type="dcterms:W3CDTF">2012-11-25T19:36:15Z</dcterms:created>
  <dcterms:modified xsi:type="dcterms:W3CDTF">2012-11-25T21:14:55Z</dcterms:modified>
</cp:coreProperties>
</file>